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7D72D"/>
    <a:srgbClr val="E4F5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37" autoAdjust="0"/>
  </p:normalViewPr>
  <p:slideViewPr>
    <p:cSldViewPr>
      <p:cViewPr varScale="1">
        <p:scale>
          <a:sx n="68" d="100"/>
          <a:sy n="68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Tw Cen MT"/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45296-CC15-4218-919C-26978571A121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085E-9EAC-471D-AAFE-8C714280F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71A9A-1817-4A61-A4B4-CA8D0A2E52D9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C9B8-DF26-4382-84E4-8AA4C021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F1150-B9D1-47B9-8782-6C9616396CE1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C1AF-6F4F-438B-95E4-D8EA5385C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27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D0FD44-3030-47D8-8BE6-23889022EAF5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235F13-FCBA-4F80-B1ED-93EBE0AFE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E4F5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dirty="0" smtClean="0">
                <a:solidFill>
                  <a:srgbClr val="E4F5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Всероссийский смотр-конкурс «Лидер СППО»</a:t>
            </a:r>
            <a:endParaRPr lang="ru-RU" dirty="0">
              <a:solidFill>
                <a:srgbClr val="E4F5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«К </a:t>
            </a:r>
            <a:r>
              <a:rPr lang="ru-RU" b="1" dirty="0">
                <a:solidFill>
                  <a:schemeClr val="bg1"/>
                </a:solidFill>
              </a:rPr>
              <a:t>сегодняшнему дню принадлежит лишь тот, кто заполняет его поступками, обращенными к </a:t>
            </a:r>
            <a:r>
              <a:rPr lang="ru-RU" b="1" dirty="0" smtClean="0">
                <a:solidFill>
                  <a:schemeClr val="bg1"/>
                </a:solidFill>
              </a:rPr>
              <a:t>завтра».</a:t>
            </a:r>
          </a:p>
          <a:p>
            <a:pPr algn="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ru-RU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Кароль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ru-RU" sz="1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Ижиковский</a:t>
            </a:r>
            <a:endParaRPr lang="ru-RU" sz="13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npknn.com/images/sppo_2015/main_fot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/>
            </a:extLst>
          </a:blip>
          <a:srcRect l="3420" r="1525" b="17833"/>
          <a:stretch/>
        </p:blipFill>
        <p:spPr bwMode="auto">
          <a:xfrm>
            <a:off x="3995936" y="116634"/>
            <a:ext cx="4915645" cy="1803637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/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/>
            </a:extLst>
          </a:blip>
          <a:srcRect l="18484" t="24606" r="20976" b="7925"/>
          <a:stretch/>
        </p:blipFill>
        <p:spPr bwMode="auto">
          <a:xfrm>
            <a:off x="5724128" y="2251001"/>
            <a:ext cx="2880320" cy="4418359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3317" name="Подзаголовок 2"/>
          <p:cNvSpPr txBox="1">
            <a:spLocks/>
          </p:cNvSpPr>
          <p:nvPr/>
        </p:nvSpPr>
        <p:spPr bwMode="auto">
          <a:xfrm>
            <a:off x="414338" y="5516563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ACC2C9"/>
              </a:buClr>
              <a:buFont typeface="Arial" charset="0"/>
              <a:buNone/>
            </a:pPr>
            <a:r>
              <a:rPr lang="ru-RU" sz="2200" b="1">
                <a:latin typeface="Calibri" pitchFamily="34" charset="0"/>
              </a:rPr>
              <a:t>27-28 октября 2015 года </a:t>
            </a:r>
          </a:p>
          <a:p>
            <a:pPr algn="ctr">
              <a:spcBef>
                <a:spcPct val="20000"/>
              </a:spcBef>
              <a:buClr>
                <a:srgbClr val="ACC2C9"/>
              </a:buClr>
              <a:buFont typeface="Arial" charset="0"/>
              <a:buNone/>
            </a:pPr>
            <a:r>
              <a:rPr lang="ru-RU" sz="2000" b="1">
                <a:latin typeface="Calibri" pitchFamily="34" charset="0"/>
              </a:rPr>
              <a:t>Г. Нижний Новгород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арке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423</TotalTime>
  <Words>22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Calibri</vt:lpstr>
      <vt:lpstr>Arial</vt:lpstr>
      <vt:lpstr>Tw Cen MT</vt:lpstr>
      <vt:lpstr>Verdana</vt:lpstr>
      <vt:lpstr>Паркет</vt:lpstr>
      <vt:lpstr>Паркет</vt:lpstr>
      <vt:lpstr>Паркет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Всероссийский смотр-конкурс «Лидер СППО»</dc:title>
  <dc:creator>DNS</dc:creator>
  <cp:lastModifiedBy>user</cp:lastModifiedBy>
  <cp:revision>50</cp:revision>
  <dcterms:created xsi:type="dcterms:W3CDTF">2015-10-29T13:29:40Z</dcterms:created>
  <dcterms:modified xsi:type="dcterms:W3CDTF">2015-11-19T05:51:08Z</dcterms:modified>
</cp:coreProperties>
</file>